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7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4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9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7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3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6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8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4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2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9B70F-A435-4F47-9A08-3E08672EC591}" type="datetimeFigureOut">
              <a:rPr lang="en-US" smtClean="0"/>
              <a:t>9/13/2013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30BD1-6ED9-4876-A3D3-533CC88665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42" y="56965"/>
            <a:ext cx="869915" cy="40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8001000" y="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OLYMPIC</a:t>
            </a:r>
            <a:r>
              <a:rPr lang="en-US" sz="1400" b="1" baseline="0" dirty="0" smtClean="0"/>
              <a:t> MASCOTS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5979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6" y="609600"/>
            <a:ext cx="8184933" cy="56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4343400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Waldi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" y="1219200"/>
            <a:ext cx="7621587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7915" y="639192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Munich Olympics (Germany) - 1972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317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852488"/>
            <a:ext cx="8066087" cy="51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1336" y="4038600"/>
            <a:ext cx="7315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Beibei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Jingjing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Huanhuan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Yingying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Nini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163" y="852488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Beijing Olympics (China) - 2008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635000"/>
            <a:ext cx="7781925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4876800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Wenlock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915" y="639192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Olympics (England) - 2012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83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6632575" cy="19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61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5670"/>
            <a:ext cx="750570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6600" y="4989731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914" y="639192"/>
            <a:ext cx="60752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Montreal Olympics (Canada) - 1976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0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16477"/>
            <a:ext cx="7934325" cy="586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4535269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Misha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875" y="457200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Moscow Olympics (Russia) - 1980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93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7289"/>
            <a:ext cx="7956550" cy="58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8080" y="4724400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272" y="497289"/>
            <a:ext cx="56077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Angeles Olympics (USA) - 1984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11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0375"/>
            <a:ext cx="7913687" cy="601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4972456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Hodori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344" y="533400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Seoul Olympics (S. Korea) - 1988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8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77838"/>
            <a:ext cx="8054975" cy="588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0" y="4989730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Cobi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4513" y="381000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Olympics (Spain) - 1992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2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69" y="533400"/>
            <a:ext cx="7457466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4800600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Izzy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28935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Atlanta Olympics (USA) - 1996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1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62014"/>
            <a:ext cx="8234362" cy="502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4343400"/>
            <a:ext cx="3962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Olly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Millie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915" y="870024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Sydney Olympics (Australia) - 2000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06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361950"/>
            <a:ext cx="8170863" cy="61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4495800"/>
            <a:ext cx="3962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Phevos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Athena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7915" y="457200"/>
            <a:ext cx="52743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Athens Olympics (Greece) - 2004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92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106</Words>
  <Application>Microsoft Office PowerPoint</Application>
  <PresentationFormat>On-screen Show (4:3)</PresentationFormat>
  <Paragraphs>22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Gayle</dc:creator>
  <cp:lastModifiedBy>Ben-Home Office</cp:lastModifiedBy>
  <cp:revision>8</cp:revision>
  <dcterms:created xsi:type="dcterms:W3CDTF">2013-09-11T16:11:48Z</dcterms:created>
  <dcterms:modified xsi:type="dcterms:W3CDTF">2013-09-13T11:50:58Z</dcterms:modified>
</cp:coreProperties>
</file>